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15"/>
  </p:notesMasterIdLst>
  <p:sldIdLst>
    <p:sldId id="256" r:id="rId2"/>
    <p:sldId id="257" r:id="rId3"/>
    <p:sldId id="258" r:id="rId4"/>
    <p:sldId id="369" r:id="rId5"/>
    <p:sldId id="35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350" r:id="rId16"/>
    <p:sldId id="268" r:id="rId17"/>
    <p:sldId id="270" r:id="rId18"/>
    <p:sldId id="269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347" r:id="rId27"/>
    <p:sldId id="368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348" r:id="rId36"/>
    <p:sldId id="285" r:id="rId37"/>
    <p:sldId id="286" r:id="rId38"/>
    <p:sldId id="287" r:id="rId39"/>
    <p:sldId id="288" r:id="rId40"/>
    <p:sldId id="289" r:id="rId41"/>
    <p:sldId id="364" r:id="rId42"/>
    <p:sldId id="365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349" r:id="rId52"/>
    <p:sldId id="298" r:id="rId53"/>
    <p:sldId id="299" r:id="rId54"/>
    <p:sldId id="370" r:id="rId55"/>
    <p:sldId id="301" r:id="rId56"/>
    <p:sldId id="300" r:id="rId57"/>
    <p:sldId id="302" r:id="rId58"/>
    <p:sldId id="351" r:id="rId59"/>
    <p:sldId id="352" r:id="rId60"/>
    <p:sldId id="303" r:id="rId61"/>
    <p:sldId id="355" r:id="rId62"/>
    <p:sldId id="360" r:id="rId63"/>
    <p:sldId id="304" r:id="rId64"/>
    <p:sldId id="305" r:id="rId65"/>
    <p:sldId id="353" r:id="rId66"/>
    <p:sldId id="306" r:id="rId67"/>
    <p:sldId id="307" r:id="rId68"/>
    <p:sldId id="308" r:id="rId69"/>
    <p:sldId id="309" r:id="rId70"/>
    <p:sldId id="310" r:id="rId71"/>
    <p:sldId id="311" r:id="rId72"/>
    <p:sldId id="372" r:id="rId73"/>
    <p:sldId id="312" r:id="rId74"/>
    <p:sldId id="313" r:id="rId75"/>
    <p:sldId id="354" r:id="rId76"/>
    <p:sldId id="314" r:id="rId77"/>
    <p:sldId id="315" r:id="rId78"/>
    <p:sldId id="366" r:id="rId79"/>
    <p:sldId id="316" r:id="rId80"/>
    <p:sldId id="356" r:id="rId81"/>
    <p:sldId id="317" r:id="rId82"/>
    <p:sldId id="318" r:id="rId83"/>
    <p:sldId id="319" r:id="rId84"/>
    <p:sldId id="320" r:id="rId85"/>
    <p:sldId id="321" r:id="rId86"/>
    <p:sldId id="322" r:id="rId87"/>
    <p:sldId id="323" r:id="rId88"/>
    <p:sldId id="324" r:id="rId89"/>
    <p:sldId id="357" r:id="rId90"/>
    <p:sldId id="358" r:id="rId91"/>
    <p:sldId id="325" r:id="rId92"/>
    <p:sldId id="326" r:id="rId93"/>
    <p:sldId id="327" r:id="rId94"/>
    <p:sldId id="328" r:id="rId95"/>
    <p:sldId id="329" r:id="rId96"/>
    <p:sldId id="330" r:id="rId97"/>
    <p:sldId id="337" r:id="rId98"/>
    <p:sldId id="331" r:id="rId99"/>
    <p:sldId id="332" r:id="rId100"/>
    <p:sldId id="338" r:id="rId101"/>
    <p:sldId id="339" r:id="rId102"/>
    <p:sldId id="340" r:id="rId103"/>
    <p:sldId id="371" r:id="rId104"/>
    <p:sldId id="367" r:id="rId105"/>
    <p:sldId id="341" r:id="rId106"/>
    <p:sldId id="342" r:id="rId107"/>
    <p:sldId id="361" r:id="rId108"/>
    <p:sldId id="343" r:id="rId109"/>
    <p:sldId id="344" r:id="rId110"/>
    <p:sldId id="345" r:id="rId111"/>
    <p:sldId id="346" r:id="rId112"/>
    <p:sldId id="362" r:id="rId113"/>
    <p:sldId id="363" r:id="rId1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40" autoAdjust="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199AD-6013-4124-A36D-171175AF72E2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40A17-0BCE-479D-9CDC-A50B974BFEA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40A17-0BCE-479D-9CDC-A50B974BFEA3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 smtClean="0"/>
          </a:p>
        </p:txBody>
      </p:sp>
      <p:pic>
        <p:nvPicPr>
          <p:cNvPr id="1026" name="Picture 2" descr="C:\Users\PC5\Desktop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2466975" cy="1847850"/>
          </a:xfrm>
          <a:prstGeom prst="rect">
            <a:avLst/>
          </a:prstGeom>
          <a:noFill/>
        </p:spPr>
      </p:pic>
      <p:pic>
        <p:nvPicPr>
          <p:cNvPr id="1027" name="Picture 3" descr="C:\Users\PC5\Desktop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714620"/>
            <a:ext cx="2466975" cy="1847850"/>
          </a:xfrm>
          <a:prstGeom prst="rect">
            <a:avLst/>
          </a:prstGeom>
          <a:noFill/>
        </p:spPr>
      </p:pic>
      <p:pic>
        <p:nvPicPr>
          <p:cNvPr id="1028" name="Picture 4" descr="C:\Users\PC5\Desktop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572008"/>
            <a:ext cx="2466975" cy="184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000240"/>
            <a:ext cx="9001156" cy="3929090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ekmek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21455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07181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35769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35782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okur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kule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-214346" y="3857628"/>
            <a:ext cx="9358346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kutu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kare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142844" y="2000240"/>
            <a:ext cx="9001156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85776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kurt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kulak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 flipV="1"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-214346" y="4000504"/>
            <a:ext cx="9358346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001156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Melek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1882808"/>
            <a:ext cx="9001156" cy="4572000"/>
          </a:xfrm>
        </p:spPr>
        <p:txBody>
          <a:bodyPr>
            <a:noAutofit/>
          </a:bodyPr>
          <a:lstStyle/>
          <a:p>
            <a:r>
              <a:rPr lang="tr-TR" sz="16000" dirty="0" smtClean="0">
                <a:latin typeface="Hand writing Mutlu" pitchFamily="2" charset="0"/>
              </a:rPr>
              <a:t>Melike</a:t>
            </a:r>
            <a:endParaRPr lang="tr-TR" sz="16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78619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Ekin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142844" y="1928802"/>
            <a:ext cx="9001156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92893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Ekrem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71475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7200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inek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928934"/>
            <a:ext cx="9358346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14338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28638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ekim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214346" y="1882808"/>
            <a:ext cx="9715568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Ankara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50043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1488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rakam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364331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0" y="464344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roket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30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9000" dirty="0" smtClean="0">
                <a:latin typeface="Hand writing Mutlu" pitchFamily="2" charset="0"/>
              </a:rPr>
              <a:t>etmek</a:t>
            </a:r>
            <a:endParaRPr lang="tr-TR" sz="19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00050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28638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72000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elemek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643182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flipV="1">
            <a:off x="0" y="478632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ellemek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364331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tek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30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7302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-142908" y="5000636"/>
            <a:ext cx="9286908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000" dirty="0" smtClean="0">
                <a:latin typeface="Hand writing Mutlu" pitchFamily="2" charset="0"/>
              </a:rPr>
              <a:t>teker</a:t>
            </a:r>
          </a:p>
          <a:p>
            <a:endParaRPr lang="tr-TR" sz="16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71475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57200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571744"/>
            <a:ext cx="8686800" cy="3883064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tekerlek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714620"/>
            <a:ext cx="928690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35756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28625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07207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Tekir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85736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Tekin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00050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0" y="1928802"/>
            <a:ext cx="8229600" cy="4572000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 </a:t>
            </a:r>
            <a:r>
              <a:rPr lang="tr-TR" sz="20000" dirty="0" smtClean="0">
                <a:latin typeface="Hand writing Mutlu" pitchFamily="2" charset="0"/>
              </a:rPr>
              <a:t>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00037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414338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flipV="1">
            <a:off x="0" y="528638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tekne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92893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14338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5007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383130"/>
          </a:xfrm>
        </p:spPr>
        <p:txBody>
          <a:bodyPr>
            <a:normAutofit/>
          </a:bodyPr>
          <a:lstStyle/>
          <a:p>
            <a:r>
              <a:rPr lang="tr-TR" sz="16000" dirty="0" smtClean="0">
                <a:latin typeface="Hand writing Mutlu" pitchFamily="2" charset="0"/>
              </a:rPr>
              <a:t>emekle</a:t>
            </a:r>
            <a:endParaRPr lang="tr-TR" sz="16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14311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357430"/>
            <a:ext cx="8686800" cy="4097378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emekli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11" name="10 Düz Bağlayıcı"/>
          <p:cNvCxnSpPr/>
          <p:nvPr/>
        </p:nvCxnSpPr>
        <p:spPr>
          <a:xfrm>
            <a:off x="0" y="242886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>
            <a:endCxn id="3" idx="3"/>
          </p:cNvCxnSpPr>
          <p:nvPr/>
        </p:nvCxnSpPr>
        <p:spPr>
          <a:xfrm flipV="1">
            <a:off x="0" y="4406119"/>
            <a:ext cx="9144000" cy="2301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0" y="321468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>
            <a:off x="0" y="542926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311692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kenar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28599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07181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28638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240254"/>
          </a:xfrm>
        </p:spPr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erken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35743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14324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28625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35782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85992"/>
            <a:ext cx="8686800" cy="4168816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keman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42886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214818"/>
            <a:ext cx="9144000" cy="1270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521495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07181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kemer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kemik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00570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kere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85749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28638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214554"/>
            <a:ext cx="9144000" cy="4240254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Kerem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214554"/>
            <a:ext cx="9286908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>
            <a:stCxn id="3" idx="1"/>
            <a:endCxn id="3" idx="3"/>
          </p:cNvCxnSpPr>
          <p:nvPr/>
        </p:nvCxnSpPr>
        <p:spPr>
          <a:xfrm rot="10800000" flipH="1">
            <a:off x="0" y="4334681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14324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35782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kek </a:t>
            </a:r>
          </a:p>
          <a:p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928934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07194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35782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143116"/>
            <a:ext cx="8686800" cy="4311692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Kerim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21455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00037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14338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285992"/>
            <a:ext cx="8686800" cy="4168816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Kemal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428868"/>
            <a:ext cx="928690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14324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571744"/>
            <a:ext cx="8929718" cy="4071934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Kenan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4500570"/>
            <a:ext cx="9144000" cy="3570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42926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285992"/>
            <a:ext cx="9215502" cy="416881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market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35743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14324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flipV="1">
            <a:off x="0" y="528638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merak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 flipV="1">
            <a:off x="0" y="207167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478632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takla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-214346" y="3857628"/>
            <a:ext cx="9358346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14620"/>
            <a:ext cx="9144000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tarak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-214346" y="1857364"/>
            <a:ext cx="9358346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357430"/>
            <a:ext cx="9144000" cy="4097378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makara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50030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07181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407194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flipV="1"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643182"/>
            <a:ext cx="9144000" cy="3811626"/>
          </a:xfrm>
        </p:spPr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makarna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35756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14338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keki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78632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428868"/>
            <a:ext cx="9144000" cy="4025940"/>
          </a:xfrm>
        </p:spPr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kertenkele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50030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07181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85776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kalmak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57200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atmak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7207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almak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929066"/>
            <a:ext cx="9144000" cy="2542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tutmak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 flipV="1"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78632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atlamak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42900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500306"/>
            <a:ext cx="9144000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0057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katmak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450057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tatmak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28690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471488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kekik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kalk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flipV="1">
            <a:off x="0" y="492919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543956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kalkma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57174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464344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kale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kalem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429784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kalemlik</a:t>
            </a:r>
            <a:endParaRPr lang="tr-TR" sz="15000" dirty="0">
              <a:latin typeface="Hand writing Mutlu" pitchFamily="2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668750"/>
          </a:xfrm>
        </p:spPr>
        <p:txBody>
          <a:bodyPr>
            <a:normAutofit/>
          </a:bodyPr>
          <a:lstStyle/>
          <a:p>
            <a:r>
              <a:rPr lang="tr-TR" sz="10000" dirty="0" err="1" smtClean="0">
                <a:latin typeface="Hand writing Mutlu" pitchFamily="2" charset="0"/>
              </a:rPr>
              <a:t>kalemkutu</a:t>
            </a:r>
            <a:endParaRPr lang="tr-TR" sz="1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85776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28612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toka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kartal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-142908" y="2714620"/>
            <a:ext cx="9286908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elek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7" name="6 Düz Bağlayıcı"/>
          <p:cNvCxnSpPr/>
          <p:nvPr/>
        </p:nvCxnSpPr>
        <p:spPr>
          <a:xfrm>
            <a:off x="0" y="19288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928934"/>
            <a:ext cx="9144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>
            <a:stCxn id="3" idx="1"/>
            <a:endCxn id="3" idx="3"/>
          </p:cNvCxnSpPr>
          <p:nvPr/>
        </p:nvCxnSpPr>
        <p:spPr>
          <a:xfrm rot="10800000" flipH="1">
            <a:off x="0" y="4168808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kara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14351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kakao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7207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>
            <a:no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kakaolu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7200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kamera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50030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28625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kat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85749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92919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2808"/>
            <a:ext cx="9358346" cy="4572000"/>
          </a:xfrm>
        </p:spPr>
        <p:txBody>
          <a:bodyPr>
            <a:noAutofit/>
          </a:bodyPr>
          <a:lstStyle/>
          <a:p>
            <a:r>
              <a:rPr lang="tr-TR" sz="17000" dirty="0" smtClean="0">
                <a:latin typeface="Hand writing Mutlu" pitchFamily="2" charset="0"/>
              </a:rPr>
              <a:t>katmer</a:t>
            </a:r>
            <a:endParaRPr lang="tr-TR" sz="17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78619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katla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minik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643182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ikram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64344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terlik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50057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tek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07181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214818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35782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kim?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kir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kira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857760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kirli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457200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257174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iki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-142908" y="3929066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5072074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tilki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kilim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tok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flipV="1"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tokmak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572008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572000"/>
          </a:xfrm>
        </p:spPr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nokta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350043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flipV="1">
            <a:off x="0" y="450057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0" y="257174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etek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92893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14338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5214950"/>
            <a:ext cx="9286908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err="1" smtClean="0">
                <a:latin typeface="Hand writing Mutlu" pitchFamily="2" charset="0"/>
              </a:rPr>
              <a:t>koala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3857628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5000636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485776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kolu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400050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kolun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kolunu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64318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643314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464344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koluna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357187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571744"/>
            <a:ext cx="9144000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286256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kot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929198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konuk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857628"/>
            <a:ext cx="9144000" cy="14287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koku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85762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072074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koktu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929198"/>
            <a:ext cx="9144000" cy="730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etekli</a:t>
            </a:r>
            <a:endParaRPr lang="tr-TR" sz="20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85749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4000504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472518" cy="4572000"/>
          </a:xfrm>
        </p:spPr>
        <p:txBody>
          <a:bodyPr>
            <a:no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kokar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koru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78632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kork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14620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400050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514351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3000" dirty="0" smtClean="0">
                <a:latin typeface="Hand writing Mutlu" pitchFamily="2" charset="0"/>
              </a:rPr>
              <a:t>korkma</a:t>
            </a:r>
            <a:endParaRPr lang="tr-TR" sz="13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57174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3357562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0" y="428625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kukla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flipV="1">
            <a:off x="0" y="500063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koltuk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1928802"/>
            <a:ext cx="9144000" cy="1428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0" y="4643446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oku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-142908" y="2786058"/>
            <a:ext cx="9286908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-142908" y="4857760"/>
            <a:ext cx="9286908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okuma</a:t>
            </a:r>
            <a:endParaRPr lang="tr-TR" sz="15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3643314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14620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450057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okul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00240"/>
            <a:ext cx="914400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3643306" y="0"/>
            <a:ext cx="914400" cy="914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0" y="2786058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0" y="3929066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0" y="485776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okula</a:t>
            </a:r>
            <a:endParaRPr lang="tr-TR" sz="18000" dirty="0">
              <a:latin typeface="Hand writing Mutlu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2071678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flipV="1">
            <a:off x="0" y="2786058"/>
            <a:ext cx="9144000" cy="7143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0" y="4857760"/>
            <a:ext cx="9144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233</TotalTime>
  <Words>115</Words>
  <PresentationFormat>Ekran Gösterisi (4:3)</PresentationFormat>
  <Paragraphs>113</Paragraphs>
  <Slides>113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113</vt:i4>
      </vt:variant>
    </vt:vector>
  </HeadingPairs>
  <TitlesOfParts>
    <vt:vector size="114" baseType="lpstr">
      <vt:lpstr>Canlı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  <vt:lpstr>Slayt 110</vt:lpstr>
      <vt:lpstr>Slayt 111</vt:lpstr>
      <vt:lpstr>Slayt 112</vt:lpstr>
      <vt:lpstr>Slayt 113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PC5</dc:creator>
  <cp:lastModifiedBy>PC5</cp:lastModifiedBy>
  <cp:revision>29</cp:revision>
  <dcterms:created xsi:type="dcterms:W3CDTF">2013-01-28T22:15:12Z</dcterms:created>
  <dcterms:modified xsi:type="dcterms:W3CDTF">2013-01-31T22:31:26Z</dcterms:modified>
</cp:coreProperties>
</file>